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39"/>
  </p:notesMasterIdLst>
  <p:sldIdLst>
    <p:sldId id="256" r:id="rId10"/>
    <p:sldId id="260" r:id="rId11"/>
    <p:sldId id="258" r:id="rId12"/>
    <p:sldId id="266" r:id="rId13"/>
    <p:sldId id="263" r:id="rId14"/>
    <p:sldId id="265" r:id="rId15"/>
    <p:sldId id="262" r:id="rId16"/>
    <p:sldId id="264" r:id="rId17"/>
    <p:sldId id="261" r:id="rId18"/>
    <p:sldId id="25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67" r:id="rId32"/>
    <p:sldId id="280" r:id="rId33"/>
    <p:sldId id="281" r:id="rId34"/>
    <p:sldId id="282" r:id="rId35"/>
    <p:sldId id="283" r:id="rId36"/>
    <p:sldId id="284" r:id="rId37"/>
    <p:sldId id="285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1CC75-0027-4281-8887-ACACAB6F53AE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EB1EA-F6B7-402F-8BFE-54AA5ED01F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737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57DF8D-862C-40DC-8132-ACA98215A141}" type="slidenum">
              <a:rPr lang="en-US" altLang="zh-TW" sz="1200">
                <a:solidFill>
                  <a:srgbClr val="000000"/>
                </a:solidFill>
              </a:rPr>
              <a:pPr/>
              <a:t>5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281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407DA56-1764-4DDA-88C2-7D740205533D}" type="slidenum">
              <a:rPr lang="en-US" altLang="zh-TW" sz="1200">
                <a:solidFill>
                  <a:srgbClr val="000000"/>
                </a:solidFill>
              </a:rPr>
              <a:pPr/>
              <a:t>6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677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C88686-A6E2-4658-A43B-0035EE0651B3}" type="slidenum">
              <a:rPr lang="en-US" altLang="zh-TW" sz="1200">
                <a:solidFill>
                  <a:srgbClr val="000000"/>
                </a:solidFill>
              </a:rPr>
              <a:pPr/>
              <a:t>7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004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257F9D8-7F29-401C-8B11-37CC23726B14}" type="slidenum">
              <a:rPr lang="en-US" altLang="zh-TW" sz="1200">
                <a:solidFill>
                  <a:srgbClr val="000000"/>
                </a:solidFill>
              </a:rPr>
              <a:pPr/>
              <a:t>8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6516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05873A-DF21-4AD6-A856-4FC523922DCF}" type="slidenum">
              <a:rPr lang="en-US" altLang="zh-TW" sz="1200">
                <a:solidFill>
                  <a:srgbClr val="000000"/>
                </a:solidFill>
              </a:rPr>
              <a:pPr/>
              <a:t>9</a:t>
            </a:fld>
            <a:endParaRPr lang="en-US" altLang="zh-TW" sz="1200">
              <a:solidFill>
                <a:srgbClr val="000000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760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423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61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4927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C8FB9A-ADDB-46A1-83E0-0610774C47C9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4CF21C-CA89-4BC6-A829-6E0AF9F678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8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58F48F-3424-4FAC-A099-2312A21F22F8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8770B4-C1D2-4E2F-9DE2-E97175C4B47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3557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878750-D231-430F-AD4A-7DC032404EB3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202DCD-CCFE-4E60-84EB-F6B26EFD138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044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8C1760-6248-49BB-B7E9-D125225E0B7F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A30FB3-A792-42D3-BE52-F0D6BA4DC9A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727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FBE1A9-78E3-439A-9E25-51FE18ABA0B8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01B071-BCFA-4C55-BACF-4F72FA23AA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127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7B1456-CE4F-4510-A21E-BD492CAA871B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11D011-192B-4BDA-B2D3-E87C748599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3006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1F781D-A558-4DE2-B7EF-937E29F07FC2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0B585D-F27F-449F-8094-FC9AD449948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02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BA8446-C072-4E99-B990-8CC2B18FC9CC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95230E-0D6A-4C86-AD31-5125265495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13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6133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980403-C53B-4DA0-BDEB-6F507249E309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D58359-9111-4E2F-B5FF-C66EC6B486C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0815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CEA647-1ADF-420B-9129-5657DE733945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0FA7C7-DB7B-495A-97D7-756C02A540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589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D3C931-8D6D-474A-8B41-3E40B012502E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18BCD3-2C85-40B7-BBF0-D4E57BE06D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4551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C8FB9A-ADDB-46A1-83E0-0610774C47C9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4CF21C-CA89-4BC6-A829-6E0AF9F678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623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58F48F-3424-4FAC-A099-2312A21F22F8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8770B4-C1D2-4E2F-9DE2-E97175C4B47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5672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878750-D231-430F-AD4A-7DC032404EB3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202DCD-CCFE-4E60-84EB-F6B26EFD138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748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8C1760-6248-49BB-B7E9-D125225E0B7F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A30FB3-A792-42D3-BE52-F0D6BA4DC9A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4695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FBE1A9-78E3-439A-9E25-51FE18ABA0B8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01B071-BCFA-4C55-BACF-4F72FA23AA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195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7B1456-CE4F-4510-A21E-BD492CAA871B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11D011-192B-4BDA-B2D3-E87C748599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3359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1F781D-A558-4DE2-B7EF-937E29F07FC2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0B585D-F27F-449F-8094-FC9AD449948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225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4837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BA8446-C072-4E99-B990-8CC2B18FC9CC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95230E-0D6A-4C86-AD31-5125265495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7786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980403-C53B-4DA0-BDEB-6F507249E309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D58359-9111-4E2F-B5FF-C66EC6B486C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7811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CEA647-1ADF-420B-9129-5657DE733945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0FA7C7-DB7B-495A-97D7-756C02A540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5776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D3C931-8D6D-474A-8B41-3E40B012502E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18BCD3-2C85-40B7-BBF0-D4E57BE06D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603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C8FB9A-ADDB-46A1-83E0-0610774C47C9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4CF21C-CA89-4BC6-A829-6E0AF9F678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80721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58F48F-3424-4FAC-A099-2312A21F22F8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8770B4-C1D2-4E2F-9DE2-E97175C4B47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26356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878750-D231-430F-AD4A-7DC032404EB3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202DCD-CCFE-4E60-84EB-F6B26EFD138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734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8C1760-6248-49BB-B7E9-D125225E0B7F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A30FB3-A792-42D3-BE52-F0D6BA4DC9A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96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FBE1A9-78E3-439A-9E25-51FE18ABA0B8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01B071-BCFA-4C55-BACF-4F72FA23AA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443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7B1456-CE4F-4510-A21E-BD492CAA871B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11D011-192B-4BDA-B2D3-E87C748599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83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2133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1F781D-A558-4DE2-B7EF-937E29F07FC2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0B585D-F27F-449F-8094-FC9AD449948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799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BA8446-C072-4E99-B990-8CC2B18FC9CC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95230E-0D6A-4C86-AD31-5125265495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1375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980403-C53B-4DA0-BDEB-6F507249E309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D58359-9111-4E2F-B5FF-C66EC6B486C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7618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CEA647-1ADF-420B-9129-5657DE733945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0FA7C7-DB7B-495A-97D7-756C02A540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72259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D3C931-8D6D-474A-8B41-3E40B012502E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18BCD3-2C85-40B7-BBF0-D4E57BE06D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6965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C0A22-3CD2-4BB2-9A69-FAEEEDD535F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33460"/>
      </p:ext>
    </p:extLst>
  </p:cSld>
  <p:clrMapOvr>
    <a:masterClrMapping/>
  </p:clrMapOvr>
  <p:transition>
    <p:circl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4BE67-54F4-4762-A30E-85BF3854EC1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18258"/>
      </p:ext>
    </p:extLst>
  </p:cSld>
  <p:clrMapOvr>
    <a:masterClrMapping/>
  </p:clrMapOvr>
  <p:transition>
    <p:circl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400D0-07E8-40E4-A2A9-F869BDF5F9E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96102"/>
      </p:ext>
    </p:extLst>
  </p:cSld>
  <p:clrMapOvr>
    <a:masterClrMapping/>
  </p:clrMapOvr>
  <p:transition>
    <p:circl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BA7BE-A9FC-4763-BEE7-4B6AD0FC82DD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46325"/>
      </p:ext>
    </p:extLst>
  </p:cSld>
  <p:clrMapOvr>
    <a:masterClrMapping/>
  </p:clrMapOvr>
  <p:transition>
    <p:circl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3D9303-D9CC-48F5-8372-F4862BF11A11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05549"/>
      </p:ext>
    </p:extLst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0781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2A42-7287-41F9-B714-C9F7AEFBBC4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93635"/>
      </p:ext>
    </p:extLst>
  </p:cSld>
  <p:clrMapOvr>
    <a:masterClrMapping/>
  </p:clrMapOvr>
  <p:transition>
    <p:circl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799FD-53A6-4DC6-B7C7-5FF92759522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92417"/>
      </p:ext>
    </p:extLst>
  </p:cSld>
  <p:clrMapOvr>
    <a:masterClrMapping/>
  </p:clrMapOvr>
  <p:transition>
    <p:circl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3967AB-2148-485C-9662-75CAC972386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98835"/>
      </p:ext>
    </p:extLst>
  </p:cSld>
  <p:clrMapOvr>
    <a:masterClrMapping/>
  </p:clrMapOvr>
  <p:transition>
    <p:circl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DAE6F-4CD7-4A5C-90BE-F7BC426ABE25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31778"/>
      </p:ext>
    </p:extLst>
  </p:cSld>
  <p:clrMapOvr>
    <a:masterClrMapping/>
  </p:clrMapOvr>
  <p:transition>
    <p:circl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118CED-7564-4E8E-AAD7-2D15E656B6D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66538"/>
      </p:ext>
    </p:extLst>
  </p:cSld>
  <p:clrMapOvr>
    <a:masterClrMapping/>
  </p:clrMapOvr>
  <p:transition>
    <p:circl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F51C0-FA18-4DDF-9FD9-FAE28FFCE5C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69137"/>
      </p:ext>
    </p:extLst>
  </p:cSld>
  <p:clrMapOvr>
    <a:masterClrMapping/>
  </p:clrMapOvr>
  <p:transition>
    <p:circl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C8FB9A-ADDB-46A1-83E0-0610774C47C9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4CF21C-CA89-4BC6-A829-6E0AF9F6784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886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58F48F-3424-4FAC-A099-2312A21F22F8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8770B4-C1D2-4E2F-9DE2-E97175C4B47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26034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878750-D231-430F-AD4A-7DC032404EB3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202DCD-CCFE-4E60-84EB-F6B26EFD138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7780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28C1760-6248-49BB-B7E9-D125225E0B7F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FA30FB3-A792-42D3-BE52-F0D6BA4DC9A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599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85749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FBE1A9-78E3-439A-9E25-51FE18ABA0B8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401B071-BCFA-4C55-BACF-4F72FA23AA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79681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7B1456-CE4F-4510-A21E-BD492CAA871B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11D011-192B-4BDA-B2D3-E87C748599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0254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1F781D-A558-4DE2-B7EF-937E29F07FC2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0B585D-F27F-449F-8094-FC9AD449948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4989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BA8446-C072-4E99-B990-8CC2B18FC9CC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A95230E-0D6A-4C86-AD31-5125265495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08624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980403-C53B-4DA0-BDEB-6F507249E309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D58359-9111-4E2F-B5FF-C66EC6B486C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2545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CEA647-1ADF-420B-9129-5657DE733945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0FA7C7-DB7B-495A-97D7-756C02A540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89774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D3C931-8D6D-474A-8B41-3E40B012502E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18BCD3-2C85-40B7-BBF0-D4E57BE06D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297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9748F38-8AA2-4AE0-8BD1-9397FD134DFC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FC74F67-D678-4CA5-9093-E4728BBF89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61173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B8C29D-137D-4700-988D-7F348F70DCFE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8FDAE5E-86E9-4776-B390-B111E82549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0115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E86A15D-9091-41C0-B8B6-4668AF550866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123CC43-F120-481E-83D7-BFAF99B6850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757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61234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1575699-E2D3-484A-B7DF-8775B12BF5AC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35A8B4E-307D-4B68-8D6E-63311D74E2C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6939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B8A57F6-CE37-4E55-A294-3EFF36A53251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247D06A-4FA8-40EC-8507-130DD0AC41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61525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CE7771D-7EA3-4C4C-9D0E-4BDAF319A7F1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93D199-9725-4CA4-A405-83AC8400EB3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88365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E4FE7E4-9CFC-40C0-AEC3-44798404D5A1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230214-731C-442A-86D7-8AED26F69E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4062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C86510-A497-4B10-B30F-56F009200F9D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64CE85C-D5C1-43D9-8FF1-DDFB4C8FFB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86132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6B84F3-ABCC-4FFC-8002-0E0BF46EB060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302445E-45A7-46A4-AC77-E46C2747FA1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24905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2274E3-FEC2-4BDC-8A7F-8CE25DEA9386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80082E-269D-4215-969C-CCB97F4E12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0865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ADD6CB8-9713-463F-8146-0821079DA13C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276EE83-769D-4F44-AFE0-0AF0AB301D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75063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34AF-1CC7-43CE-81B3-762E26FC3353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C706-8688-426B-89DA-747114805DC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647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8AA62-1C19-42B4-B378-7CF8F08B66A1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12F42-2674-4054-B422-580667A29B73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5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8346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C1D3B-207A-4D46-AFD5-2787CB0072B8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967B-2AA2-4E9D-866E-155DE959CDC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76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4F72-009B-44D7-BB6A-8197AC98CFE5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358C-0E6C-4EC2-91D7-3301C826A59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232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84CB-ED99-43B3-BECF-06A13E0B22F7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83A6-2DF4-4136-A004-B2227A7E6D1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6120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03BC-A728-4D7A-A11C-4036EEC8A986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08670-20E8-4071-974D-3C5BC7854E5A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817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48F1-E0F8-409D-A08F-E395E1809D7E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08D7-AC09-4234-8A55-5F5B7786E16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140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1C18-399A-48D5-966D-2882510EDD5B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E3C2-5D70-4AF3-8D13-AF0C09A2703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101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8748-A681-453F-9F6D-1564C2318A54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BB64A-03D2-4FA3-A72E-0035AFB8AF5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14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F3A9E-6570-4B75-85CF-12EAEFDADF1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F5D6C-F82F-46AB-A287-6D13CB01D3F0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035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15DD-2D18-4304-82D4-0204EF28C32F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7D7D-ADC2-4F6F-9803-E7AD1A3DFBFD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495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434AF-1CC7-43CE-81B3-762E26FC3353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FC706-8688-426B-89DA-747114805DC7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3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44201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8AA62-1C19-42B4-B378-7CF8F08B66A1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12F42-2674-4054-B422-580667A29B73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188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C1D3B-207A-4D46-AFD5-2787CB0072B8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967B-2AA2-4E9D-866E-155DE959CDC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325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B4F72-009B-44D7-BB6A-8197AC98CFE5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358C-0E6C-4EC2-91D7-3301C826A594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906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B84CB-ED99-43B3-BECF-06A13E0B22F7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683A6-2DF4-4136-A004-B2227A7E6D1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0460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A03BC-A728-4D7A-A11C-4036EEC8A986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08670-20E8-4071-974D-3C5BC7854E5A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062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48F1-E0F8-409D-A08F-E395E1809D7E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08D7-AC09-4234-8A55-5F5B7786E16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766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A1C18-399A-48D5-966D-2882510EDD5B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E3C2-5D70-4AF3-8D13-AF0C09A27035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582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A8748-A681-453F-9F6D-1564C2318A54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BB64A-03D2-4FA3-A72E-0035AFB8AF58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565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F3A9E-6570-4B75-85CF-12EAEFDADF1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F5D6C-F82F-46AB-A287-6D13CB01D3F0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131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15DD-2D18-4304-82D4-0204EF28C32F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7D7D-ADC2-4F6F-9803-E7AD1A3DFBFD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8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A577E-BE0C-486A-A9BF-822C0D7BB932}" type="datetimeFigureOut">
              <a:rPr lang="zh-TW" altLang="en-US" smtClean="0"/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01FF3-8344-4243-9AB8-39771F2199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095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1703B05-1CD4-4940-982B-E79587E58307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77592E3-1C58-407D-8264-6D22218790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072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1703B05-1CD4-4940-982B-E79587E58307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77592E3-1C58-407D-8264-6D22218790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33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1703B05-1CD4-4940-982B-E79587E58307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77592E3-1C58-407D-8264-6D22218790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958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12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636A48-2FE4-45AC-9B7A-0A163524F8FF}" type="slidenum">
              <a:rPr lang="en-US" altLang="zh-TW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5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51703B05-1CD4-4940-982B-E79587E58307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77592E3-1C58-407D-8264-6D222187904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815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A64DBD5-3B10-401A-BFF6-CC1D628D6B54}" type="datetimeFigureOut">
              <a:rPr lang="zh-TW" altLang="en-US"/>
              <a:pPr>
                <a:defRPr/>
              </a:pPr>
              <a:t>2017/9/19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12A235-3CEA-45BE-B9E0-1D53B6232B24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0876F3-A2B1-4ACE-A314-324B5878D62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CF93393-69E8-486F-9E3B-2F7FFC1F8BC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5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0876F3-A2B1-4ACE-A314-324B5878D62D}" type="datetimeFigureOut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9/19/2017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CF93393-69E8-486F-9E3B-2F7FFC1F8BC2}" type="slidenum">
              <a:rPr lang="en-US" altLang="zh-TW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1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3" y="2159876"/>
            <a:ext cx="6763390" cy="469812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47" y="2159877"/>
            <a:ext cx="6292130" cy="469812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920968" y="174717"/>
            <a:ext cx="7267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How are you?</a:t>
            </a:r>
            <a:endParaRPr lang="zh-TW" altLang="en-US" sz="8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7898524" y="5376041"/>
            <a:ext cx="3925614" cy="1481959"/>
          </a:xfrm>
          <a:prstGeom prst="cloudCallout">
            <a:avLst>
              <a:gd name="adj1" fmla="val -8383"/>
              <a:gd name="adj2" fmla="val -11835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great!</a:t>
            </a:r>
            <a:endParaRPr lang="zh-TW" altLang="en-US" sz="4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126124" y="1371599"/>
            <a:ext cx="3074276" cy="1576552"/>
          </a:xfrm>
          <a:prstGeom prst="wedgeEllipseCallout">
            <a:avLst>
              <a:gd name="adj1" fmla="val 44932"/>
              <a:gd name="adj2" fmla="val 7050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I’m not so good.</a:t>
            </a:r>
            <a:endParaRPr lang="zh-TW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4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52"/>
          <a:stretch/>
        </p:blipFill>
        <p:spPr>
          <a:xfrm>
            <a:off x="0" y="3783725"/>
            <a:ext cx="12117640" cy="3074275"/>
          </a:xfrm>
        </p:spPr>
      </p:pic>
      <p:pic>
        <p:nvPicPr>
          <p:cNvPr id="1026" name="Picture 2" descr="「eiffel tower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8433"/>
          <a:stretch/>
        </p:blipFill>
        <p:spPr bwMode="auto">
          <a:xfrm>
            <a:off x="472966" y="268015"/>
            <a:ext cx="1671144" cy="32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green scissors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9896" r="4202" b="8725"/>
          <a:stretch/>
        </p:blipFill>
        <p:spPr bwMode="auto">
          <a:xfrm>
            <a:off x="2465464" y="1303027"/>
            <a:ext cx="2059405" cy="15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red mug」的圖片搜尋結果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3" b="15247"/>
          <a:stretch/>
        </p:blipFill>
        <p:spPr bwMode="auto">
          <a:xfrm>
            <a:off x="4740559" y="951440"/>
            <a:ext cx="2024938" cy="227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「brown shoe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4241" y="780166"/>
            <a:ext cx="1483090" cy="28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福克, 刀具, 古董, 孤立, 隔离, 年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6014" r="15121" b="4438"/>
          <a:stretch/>
        </p:blipFill>
        <p:spPr bwMode="auto">
          <a:xfrm rot="16200000">
            <a:off x="10132103" y="771856"/>
            <a:ext cx="1643823" cy="232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0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4301" r="3954" b="21775"/>
          <a:stretch/>
        </p:blipFill>
        <p:spPr bwMode="auto">
          <a:xfrm>
            <a:off x="0" y="0"/>
            <a:ext cx="12192000" cy="682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46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>
          <a:xfrm>
            <a:off x="377825" y="766763"/>
            <a:ext cx="11241088" cy="1519237"/>
          </a:xfrm>
        </p:spPr>
        <p:txBody>
          <a:bodyPr/>
          <a:lstStyle/>
          <a:p>
            <a:pPr eaLnBrk="1" hangingPunct="1"/>
            <a:r>
              <a:rPr lang="en-US" altLang="zh-TW" sz="10000" smtClean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zh-TW" altLang="en-US" sz="10000" smtClean="0">
                <a:solidFill>
                  <a:schemeClr val="bg1"/>
                </a:solidFill>
                <a:latin typeface="EngTRESS B" panose="02000500000000000000" pitchFamily="2" charset="0"/>
              </a:rPr>
              <a:t>  </a:t>
            </a:r>
            <a:r>
              <a:rPr lang="en-US" altLang="zh-TW" sz="10000" smtClean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en-US" altLang="zh-TW" sz="960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br>
              <a:rPr lang="en-US" altLang="zh-TW" sz="960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smtClean="0">
                <a:solidFill>
                  <a:schemeClr val="bg1"/>
                </a:solidFill>
                <a:latin typeface="Comic Sans MS" panose="030F0702030302020204" pitchFamily="66" charset="0"/>
              </a:rPr>
              <a:t>alligator alligator</a:t>
            </a:r>
            <a:endParaRPr lang="zh-TW" altLang="en-US" sz="960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939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22625"/>
            <a:ext cx="545147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765425"/>
            <a:ext cx="5332413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5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>
          <a:xfrm>
            <a:off x="377825" y="701675"/>
            <a:ext cx="11530013" cy="1143000"/>
          </a:xfrm>
        </p:spPr>
        <p:txBody>
          <a:bodyPr/>
          <a:lstStyle/>
          <a:p>
            <a:pPr eaLnBrk="1" hangingPunct="1"/>
            <a:r>
              <a:rPr lang="en-US" altLang="zh-TW" sz="10000" smtClean="0">
                <a:solidFill>
                  <a:schemeClr val="bg1"/>
                </a:solidFill>
                <a:latin typeface="EngTRESS B" panose="02000500000000000000" pitchFamily="2" charset="0"/>
              </a:rPr>
              <a:t>BB  bb</a:t>
            </a:r>
            <a:r>
              <a:rPr lang="en-US" altLang="zh-TW" sz="960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7200" smtClean="0">
                <a:solidFill>
                  <a:schemeClr val="bg1"/>
                </a:solidFill>
                <a:latin typeface="Comic Sans MS" panose="030F0702030302020204" pitchFamily="66" charset="0"/>
              </a:rPr>
              <a:t>brown bear brown bear</a:t>
            </a:r>
            <a:endParaRPr lang="zh-TW" altLang="en-US" sz="720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0419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2741613"/>
            <a:ext cx="7621587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2741613"/>
            <a:ext cx="5399087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2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>
          <a:xfrm>
            <a:off x="1819275" y="795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10000" smtClean="0">
                <a:solidFill>
                  <a:schemeClr val="bg1"/>
                </a:solidFill>
                <a:latin typeface="EngTRESS B" panose="02000500000000000000" pitchFamily="2" charset="0"/>
              </a:rPr>
              <a:t>CC  cc</a:t>
            </a:r>
            <a:r>
              <a:rPr lang="en-US" altLang="zh-TW" sz="960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smtClean="0">
                <a:solidFill>
                  <a:schemeClr val="bg1"/>
                </a:solidFill>
                <a:latin typeface="Comic Sans MS" panose="030F0702030302020204" pitchFamily="66" charset="0"/>
              </a:rPr>
              <a:t>crab crab</a:t>
            </a:r>
            <a:endParaRPr lang="zh-TW" altLang="en-US" sz="960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4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2752725"/>
            <a:ext cx="45370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2752725"/>
            <a:ext cx="55721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13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>
          <a:xfrm>
            <a:off x="1177925" y="796925"/>
            <a:ext cx="9890125" cy="1143000"/>
          </a:xfrm>
        </p:spPr>
        <p:txBody>
          <a:bodyPr/>
          <a:lstStyle/>
          <a:p>
            <a:pPr eaLnBrk="1" hangingPunct="1"/>
            <a:r>
              <a:rPr lang="en-US" altLang="zh-TW" sz="10000" smtClean="0">
                <a:solidFill>
                  <a:schemeClr val="bg1"/>
                </a:solidFill>
                <a:latin typeface="EngTRESS B" panose="02000500000000000000" pitchFamily="2" charset="0"/>
              </a:rPr>
              <a:t>DD  dd</a:t>
            </a:r>
            <a:r>
              <a:rPr lang="en-US" altLang="zh-TW" sz="960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smtClean="0">
                <a:solidFill>
                  <a:schemeClr val="bg1"/>
                </a:solidFill>
                <a:latin typeface="Comic Sans MS" panose="030F0702030302020204" pitchFamily="66" charset="0"/>
              </a:rPr>
              <a:t>dolphin dolphin</a:t>
            </a:r>
            <a:endParaRPr lang="zh-TW" altLang="en-US" sz="960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2467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3033713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413" y="3006725"/>
            <a:ext cx="3357562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72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>
          <a:xfrm>
            <a:off x="19923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10000" smtClean="0">
                <a:solidFill>
                  <a:schemeClr val="bg1"/>
                </a:solidFill>
                <a:latin typeface="EngTRESS B" panose="02000500000000000000" pitchFamily="2" charset="0"/>
              </a:rPr>
              <a:t>EE  ee</a:t>
            </a:r>
            <a:r>
              <a:rPr lang="en-US" altLang="zh-TW" sz="7200" smtClean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7200" smtClean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7200" smtClean="0">
                <a:solidFill>
                  <a:schemeClr val="bg1"/>
                </a:solidFill>
                <a:latin typeface="Comic Sans MS" panose="030F0702030302020204" pitchFamily="66" charset="0"/>
              </a:rPr>
              <a:t>elephant elephant</a:t>
            </a:r>
            <a:endParaRPr lang="zh-TW" altLang="en-US" sz="720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3491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30988" y="2366963"/>
            <a:ext cx="4327525" cy="4491037"/>
          </a:xfrm>
        </p:spPr>
      </p:pic>
      <p:pic>
        <p:nvPicPr>
          <p:cNvPr id="63492" name="Picture 4" descr="沒有自動替代文字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6897" r="10962"/>
          <a:stretch>
            <a:fillRect/>
          </a:stretch>
        </p:blipFill>
        <p:spPr bwMode="auto">
          <a:xfrm>
            <a:off x="1717675" y="2366963"/>
            <a:ext cx="5024438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0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 noChangeArrowheads="1"/>
          </p:cNvSpPr>
          <p:nvPr>
            <p:ph type="ctrTitle"/>
          </p:nvPr>
        </p:nvSpPr>
        <p:spPr>
          <a:xfrm>
            <a:off x="657225" y="161925"/>
            <a:ext cx="10847388" cy="2262188"/>
          </a:xfrm>
        </p:spPr>
        <p:txBody>
          <a:bodyPr/>
          <a:lstStyle/>
          <a:p>
            <a:pPr eaLnBrk="1" hangingPunct="1"/>
            <a:r>
              <a:rPr lang="en-US" altLang="zh-TW" sz="15000" b="1" smtClean="0">
                <a:latin typeface="Comic Sans MS" panose="030F0702030302020204" pitchFamily="66" charset="0"/>
              </a:rPr>
              <a:t>Let’s count!</a:t>
            </a:r>
            <a:endParaRPr lang="zh-TW" altLang="en-US" sz="15000" b="1" smtClean="0">
              <a:latin typeface="Comic Sans MS" panose="030F0702030302020204" pitchFamily="66" charset="0"/>
            </a:endParaRPr>
          </a:p>
        </p:txBody>
      </p:sp>
      <p:pic>
        <p:nvPicPr>
          <p:cNvPr id="65539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2176463"/>
            <a:ext cx="4681538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7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098550"/>
            <a:ext cx="61182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文字方塊 5"/>
          <p:cNvSpPr txBox="1">
            <a:spLocks noChangeArrowheads="1"/>
          </p:cNvSpPr>
          <p:nvPr/>
        </p:nvSpPr>
        <p:spPr bwMode="auto">
          <a:xfrm>
            <a:off x="5281613" y="701675"/>
            <a:ext cx="705008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000" b="1">
                <a:solidFill>
                  <a:prstClr val="black"/>
                </a:solidFill>
              </a:rPr>
              <a:t>one</a:t>
            </a:r>
            <a:endParaRPr lang="zh-TW" altLang="en-US" sz="30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6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06438"/>
            <a:ext cx="6091238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文字方塊 5"/>
          <p:cNvSpPr txBox="1">
            <a:spLocks noChangeArrowheads="1"/>
          </p:cNvSpPr>
          <p:nvPr/>
        </p:nvSpPr>
        <p:spPr bwMode="auto">
          <a:xfrm>
            <a:off x="5281613" y="701675"/>
            <a:ext cx="7050087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000" b="1">
                <a:solidFill>
                  <a:prstClr val="black"/>
                </a:solidFill>
              </a:rPr>
              <a:t>two</a:t>
            </a:r>
            <a:endParaRPr lang="zh-TW" altLang="en-US" sz="30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14702" r="4202" b="17734"/>
          <a:stretch/>
        </p:blipFill>
        <p:spPr bwMode="auto">
          <a:xfrm>
            <a:off x="0" y="0"/>
            <a:ext cx="122164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10089823" y="3184635"/>
            <a:ext cx="567668" cy="75696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701675"/>
            <a:ext cx="5214938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文字方塊 3"/>
          <p:cNvSpPr txBox="1">
            <a:spLocks noChangeArrowheads="1"/>
          </p:cNvSpPr>
          <p:nvPr/>
        </p:nvSpPr>
        <p:spPr bwMode="auto">
          <a:xfrm>
            <a:off x="4471988" y="1338263"/>
            <a:ext cx="933132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5000" b="1">
                <a:solidFill>
                  <a:prstClr val="black"/>
                </a:solidFill>
              </a:rPr>
              <a:t>three</a:t>
            </a:r>
            <a:endParaRPr lang="zh-TW" altLang="en-US" sz="25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741363"/>
            <a:ext cx="5938838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文字方塊 4"/>
          <p:cNvSpPr txBox="1">
            <a:spLocks noChangeArrowheads="1"/>
          </p:cNvSpPr>
          <p:nvPr/>
        </p:nvSpPr>
        <p:spPr bwMode="auto">
          <a:xfrm>
            <a:off x="4860925" y="909638"/>
            <a:ext cx="705008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000" b="1">
                <a:solidFill>
                  <a:prstClr val="black"/>
                </a:solidFill>
              </a:rPr>
              <a:t>four</a:t>
            </a:r>
            <a:endParaRPr lang="zh-TW" altLang="en-US" sz="30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1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68288"/>
            <a:ext cx="5961063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文字方塊 3"/>
          <p:cNvSpPr txBox="1">
            <a:spLocks noChangeArrowheads="1"/>
          </p:cNvSpPr>
          <p:nvPr/>
        </p:nvSpPr>
        <p:spPr bwMode="auto">
          <a:xfrm>
            <a:off x="5143500" y="927100"/>
            <a:ext cx="7048500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30000" b="1">
                <a:solidFill>
                  <a:prstClr val="black"/>
                </a:solidFill>
              </a:rPr>
              <a:t>five</a:t>
            </a:r>
            <a:endParaRPr lang="zh-TW" altLang="en-US" sz="30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unting 1 to 5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3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9600" b="1" smtClean="0">
                <a:solidFill>
                  <a:srgbClr val="0000FF"/>
                </a:solidFill>
                <a:latin typeface="Comic Sans MS" panose="030F0702030302020204" pitchFamily="66" charset="0"/>
              </a:rPr>
              <a:t>I have ……</a:t>
            </a:r>
            <a:endParaRPr lang="zh-TW" altLang="en-US" sz="9600" b="1" smtClean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2707" name="內容版面配置區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313" y="1836738"/>
            <a:ext cx="6429375" cy="3614737"/>
          </a:xfrm>
        </p:spPr>
      </p:pic>
      <p:sp>
        <p:nvSpPr>
          <p:cNvPr id="72708" name="文字方塊 5"/>
          <p:cNvSpPr txBox="1">
            <a:spLocks noChangeArrowheads="1"/>
          </p:cNvSpPr>
          <p:nvPr/>
        </p:nvSpPr>
        <p:spPr bwMode="auto">
          <a:xfrm>
            <a:off x="2493963" y="5451475"/>
            <a:ext cx="94646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9600" b="1">
                <a:solidFill>
                  <a:srgbClr val="FF0000"/>
                </a:solidFill>
                <a:latin typeface="Comic Sans MS" panose="030F0702030302020204" pitchFamily="66" charset="0"/>
              </a:rPr>
              <a:t>one Pikachu</a:t>
            </a:r>
            <a:endParaRPr lang="zh-TW" altLang="en-US" sz="96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have ……</a:t>
            </a:r>
            <a:endParaRPr lang="zh-TW" altLang="en-US" dirty="0"/>
          </a:p>
        </p:txBody>
      </p:sp>
      <p:pic>
        <p:nvPicPr>
          <p:cNvPr id="73731" name="內容版面配置區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788" y="2579688"/>
            <a:ext cx="4259262" cy="2506662"/>
          </a:xfrm>
        </p:spPr>
      </p:pic>
      <p:pic>
        <p:nvPicPr>
          <p:cNvPr id="73732" name="內容版面配置區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579688"/>
            <a:ext cx="426085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文字方塊 6"/>
          <p:cNvSpPr txBox="1">
            <a:spLocks noChangeArrowheads="1"/>
          </p:cNvSpPr>
          <p:nvPr/>
        </p:nvSpPr>
        <p:spPr bwMode="auto">
          <a:xfrm>
            <a:off x="3160713" y="5191125"/>
            <a:ext cx="94630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9600" b="1">
                <a:solidFill>
                  <a:srgbClr val="FF0000"/>
                </a:solidFill>
                <a:latin typeface="Comic Sans MS" panose="030F0702030302020204" pitchFamily="66" charset="0"/>
              </a:rPr>
              <a:t>two cars</a:t>
            </a:r>
            <a:endParaRPr lang="zh-TW" altLang="en-US" sz="96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9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have ……</a:t>
            </a:r>
            <a:endParaRPr lang="zh-TW" altLang="en-US" dirty="0"/>
          </a:p>
        </p:txBody>
      </p:sp>
      <p:pic>
        <p:nvPicPr>
          <p:cNvPr id="74755" name="內容版面配置區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25" y="1879600"/>
            <a:ext cx="3570288" cy="3349625"/>
          </a:xfrm>
        </p:spPr>
      </p:pic>
      <p:pic>
        <p:nvPicPr>
          <p:cNvPr id="74756" name="內容版面配置區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1879600"/>
            <a:ext cx="35718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內容版面配置區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3" y="1879600"/>
            <a:ext cx="357187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文字方塊 7"/>
          <p:cNvSpPr txBox="1">
            <a:spLocks noChangeArrowheads="1"/>
          </p:cNvSpPr>
          <p:nvPr/>
        </p:nvSpPr>
        <p:spPr bwMode="auto">
          <a:xfrm>
            <a:off x="1822450" y="5211763"/>
            <a:ext cx="94646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9600" b="1">
                <a:solidFill>
                  <a:srgbClr val="FF0000"/>
                </a:solidFill>
                <a:latin typeface="Comic Sans MS" panose="030F0702030302020204" pitchFamily="66" charset="0"/>
              </a:rPr>
              <a:t>three bunnies</a:t>
            </a:r>
            <a:endParaRPr lang="zh-TW" altLang="en-US" sz="96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9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have ……</a:t>
            </a:r>
            <a:endParaRPr lang="zh-TW" altLang="en-US" dirty="0"/>
          </a:p>
        </p:txBody>
      </p:sp>
      <p:pic>
        <p:nvPicPr>
          <p:cNvPr id="75779" name="內容版面配置區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438" y="1844675"/>
            <a:ext cx="2947987" cy="2976563"/>
          </a:xfrm>
        </p:spPr>
      </p:pic>
      <p:pic>
        <p:nvPicPr>
          <p:cNvPr id="75780" name="內容版面配置區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1727200"/>
            <a:ext cx="302577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內容版面配置區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5" y="1630363"/>
            <a:ext cx="315912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內容版面配置區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73250"/>
            <a:ext cx="29464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文字方塊 8"/>
          <p:cNvSpPr txBox="1">
            <a:spLocks noChangeArrowheads="1"/>
          </p:cNvSpPr>
          <p:nvPr/>
        </p:nvSpPr>
        <p:spPr bwMode="auto">
          <a:xfrm>
            <a:off x="2373313" y="4821238"/>
            <a:ext cx="94630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9600" b="1">
                <a:solidFill>
                  <a:srgbClr val="FF0000"/>
                </a:solidFill>
                <a:latin typeface="Comic Sans MS" panose="030F0702030302020204" pitchFamily="66" charset="0"/>
              </a:rPr>
              <a:t>four apples</a:t>
            </a:r>
            <a:endParaRPr lang="zh-TW" altLang="en-US" sz="96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6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I have ……</a:t>
            </a:r>
            <a:endParaRPr lang="zh-TW" altLang="en-US" dirty="0"/>
          </a:p>
        </p:txBody>
      </p:sp>
      <p:pic>
        <p:nvPicPr>
          <p:cNvPr id="76803" name="內容版面配置區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75" y="1768475"/>
            <a:ext cx="2057400" cy="2057400"/>
          </a:xfrm>
        </p:spPr>
      </p:pic>
      <p:pic>
        <p:nvPicPr>
          <p:cNvPr id="76804" name="內容版面配置區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2719388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內容版面配置區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690688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內容版面配置區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2935288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內容版面配置區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0" y="1690688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文字方塊 14"/>
          <p:cNvSpPr txBox="1">
            <a:spLocks noChangeArrowheads="1"/>
          </p:cNvSpPr>
          <p:nvPr/>
        </p:nvSpPr>
        <p:spPr bwMode="auto">
          <a:xfrm>
            <a:off x="2855913" y="4992688"/>
            <a:ext cx="94646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9600" b="1">
                <a:solidFill>
                  <a:srgbClr val="FF0000"/>
                </a:solidFill>
                <a:latin typeface="Comic Sans MS" panose="030F0702030302020204" pitchFamily="66" charset="0"/>
              </a:rPr>
              <a:t>five cats</a:t>
            </a:r>
            <a:endParaRPr lang="zh-TW" altLang="en-US" sz="96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2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8446"/>
            <a:ext cx="10515600" cy="1325563"/>
          </a:xfrm>
        </p:spPr>
        <p:txBody>
          <a:bodyPr/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Let’s finish the workbook!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4">
            <a:extLst>
              <a:ext uri="{FF2B5EF4-FFF2-40B4-BE49-F238E27FC236}">
                <a16:creationId xmlns="" xmlns:a16="http://schemas.microsoft.com/office/drawing/2014/main" id="{BA4778DD-3236-43AD-B8F6-9BAD9083CE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7973" r="6575" b="6415"/>
          <a:stretch/>
        </p:blipFill>
        <p:spPr>
          <a:xfrm rot="16200000">
            <a:off x="978161" y="2332681"/>
            <a:ext cx="5323991" cy="37266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03" y="1265994"/>
            <a:ext cx="4499155" cy="59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!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8655" y="333594"/>
            <a:ext cx="10515600" cy="1325563"/>
          </a:xfrm>
        </p:spPr>
        <p:txBody>
          <a:bodyPr/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What alphabet can you see?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578" y="1659157"/>
            <a:ext cx="6970515" cy="4739950"/>
          </a:xfrm>
        </p:spPr>
      </p:pic>
    </p:spTree>
    <p:extLst>
      <p:ext uri="{BB962C8B-B14F-4D97-AF65-F5344CB8AC3E}">
        <p14:creationId xmlns:p14="http://schemas.microsoft.com/office/powerpoint/2010/main" val="305236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053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 b="2908"/>
          <a:stretch/>
        </p:blipFill>
        <p:spPr bwMode="auto">
          <a:xfrm>
            <a:off x="2999388" y="-1"/>
            <a:ext cx="5419398" cy="686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42343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0530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"/>
          <a:stretch/>
        </p:blipFill>
        <p:spPr bwMode="auto">
          <a:xfrm>
            <a:off x="3057580" y="0"/>
            <a:ext cx="5550392" cy="68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70018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SC0530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/>
        </p:blipFill>
        <p:spPr bwMode="auto">
          <a:xfrm>
            <a:off x="2945852" y="-1"/>
            <a:ext cx="5488699" cy="685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32154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SC053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1" b="3078"/>
          <a:stretch/>
        </p:blipFill>
        <p:spPr bwMode="auto">
          <a:xfrm>
            <a:off x="3016194" y="0"/>
            <a:ext cx="5796729" cy="685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46012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SC053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10634" r="5878" b="9847"/>
          <a:stretch/>
        </p:blipFill>
        <p:spPr bwMode="auto">
          <a:xfrm>
            <a:off x="2822027" y="-1"/>
            <a:ext cx="5864773" cy="687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3830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TW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71</Words>
  <Application>Microsoft Office PowerPoint</Application>
  <PresentationFormat>寬螢幕</PresentationFormat>
  <Paragraphs>31</Paragraphs>
  <Slides>29</Slides>
  <Notes>5</Notes>
  <HiddenSlides>0</HiddenSlides>
  <MMClips>2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9</vt:i4>
      </vt:variant>
      <vt:variant>
        <vt:lpstr>投影片標題</vt:lpstr>
      </vt:variant>
      <vt:variant>
        <vt:i4>29</vt:i4>
      </vt:variant>
    </vt:vector>
  </HeadingPairs>
  <TitlesOfParts>
    <vt:vector size="45" baseType="lpstr">
      <vt:lpstr>ＭＳ Ｐゴシック</vt:lpstr>
      <vt:lpstr>新細明體</vt:lpstr>
      <vt:lpstr>Arial</vt:lpstr>
      <vt:lpstr>Calibri</vt:lpstr>
      <vt:lpstr>Calibri Light</vt:lpstr>
      <vt:lpstr>Comic Sans MS</vt:lpstr>
      <vt:lpstr>EngTRESS B</vt:lpstr>
      <vt:lpstr>Office 佈景主題</vt:lpstr>
      <vt:lpstr>1_Office 佈景主題</vt:lpstr>
      <vt:lpstr>2_Office 佈景主題</vt:lpstr>
      <vt:lpstr>3_Office 佈景主題</vt:lpstr>
      <vt:lpstr>Blank Presentation</vt:lpstr>
      <vt:lpstr>4_Office 佈景主題</vt:lpstr>
      <vt:lpstr>5_Office 佈景主題</vt:lpstr>
      <vt:lpstr>6_Office 佈景主題</vt:lpstr>
      <vt:lpstr>7_Office 佈景主題</vt:lpstr>
      <vt:lpstr>PowerPoint 簡報</vt:lpstr>
      <vt:lpstr>PowerPoint 簡報</vt:lpstr>
      <vt:lpstr>PowerPoint 簡報</vt:lpstr>
      <vt:lpstr>What alphabet can you see?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AA  aa   alligator alligator</vt:lpstr>
      <vt:lpstr>BB  bb brown bear brown bear</vt:lpstr>
      <vt:lpstr>CC  cc crab crab</vt:lpstr>
      <vt:lpstr>DD  dd dolphin dolphin</vt:lpstr>
      <vt:lpstr>EE  ee elephant elephant</vt:lpstr>
      <vt:lpstr>Let’s count!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 have ……</vt:lpstr>
      <vt:lpstr>I have ……</vt:lpstr>
      <vt:lpstr>I have ……</vt:lpstr>
      <vt:lpstr>I have ……</vt:lpstr>
      <vt:lpstr>I have ……</vt:lpstr>
      <vt:lpstr>Let’s finish the workbook!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9</cp:revision>
  <dcterms:created xsi:type="dcterms:W3CDTF">2017-09-18T07:25:08Z</dcterms:created>
  <dcterms:modified xsi:type="dcterms:W3CDTF">2017-09-19T04:09:06Z</dcterms:modified>
</cp:coreProperties>
</file>